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57" r:id="rId3"/>
    <p:sldId id="273" r:id="rId4"/>
    <p:sldId id="276" r:id="rId5"/>
    <p:sldId id="272" r:id="rId6"/>
    <p:sldId id="266" r:id="rId7"/>
    <p:sldId id="279" r:id="rId8"/>
    <p:sldId id="271" r:id="rId9"/>
    <p:sldId id="261" r:id="rId10"/>
    <p:sldId id="264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116" d="100"/>
          <a:sy n="116" d="100"/>
        </p:scale>
        <p:origin x="211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FF6550-7510-4DD2-9C3D-565AC5C2C99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DAD8AA-1B3F-46A4-BCAC-636C915742E1}">
      <dgm:prSet phldrT="[Tex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dirty="0">
              <a:latin typeface="Impact" panose="020B0806030902050204" pitchFamily="34" charset="0"/>
            </a:rPr>
            <a:t>Feb 2020</a:t>
          </a:r>
        </a:p>
      </dgm:t>
    </dgm:pt>
    <dgm:pt modelId="{AA18294B-7214-474B-8597-A3EDCB5D187E}" type="parTrans" cxnId="{35EB7F2E-15EE-42AB-9E74-A583A8A2FD27}">
      <dgm:prSet/>
      <dgm:spPr/>
      <dgm:t>
        <a:bodyPr/>
        <a:lstStyle/>
        <a:p>
          <a:endParaRPr lang="en-US"/>
        </a:p>
      </dgm:t>
    </dgm:pt>
    <dgm:pt modelId="{51F27FC5-5371-413A-9F52-C91172959589}" type="sibTrans" cxnId="{35EB7F2E-15EE-42AB-9E74-A583A8A2FD27}">
      <dgm:prSet/>
      <dgm:spPr/>
      <dgm:t>
        <a:bodyPr/>
        <a:lstStyle/>
        <a:p>
          <a:endParaRPr lang="en-US"/>
        </a:p>
      </dgm:t>
    </dgm:pt>
    <dgm:pt modelId="{26238CEC-E29E-48C1-81D5-BFF9E646BFDB}">
      <dgm:prSet phldrT="[Text]"/>
      <dgm:spPr>
        <a:ln>
          <a:solidFill>
            <a:srgbClr val="002060"/>
          </a:solidFill>
        </a:ln>
      </dgm:spPr>
      <dgm:t>
        <a:bodyPr/>
        <a:lstStyle/>
        <a:p>
          <a:pPr>
            <a:buNone/>
          </a:pPr>
          <a:r>
            <a:rPr lang="en-US" dirty="0">
              <a:solidFill>
                <a:srgbClr val="FF0000"/>
              </a:solidFill>
              <a:latin typeface="Impact" panose="020B0806030902050204" pitchFamily="34" charset="0"/>
            </a:rPr>
            <a:t>Pre-Olympic Qualification (Group J)</a:t>
          </a:r>
        </a:p>
      </dgm:t>
    </dgm:pt>
    <dgm:pt modelId="{481626A4-AE7B-487D-ADB4-19B4B0AD3BA4}" type="parTrans" cxnId="{76A4A583-DB18-44BF-BBF6-11244A923503}">
      <dgm:prSet/>
      <dgm:spPr/>
      <dgm:t>
        <a:bodyPr/>
        <a:lstStyle/>
        <a:p>
          <a:endParaRPr lang="en-US"/>
        </a:p>
      </dgm:t>
    </dgm:pt>
    <dgm:pt modelId="{372D4570-127D-4B6E-8C4D-0412C41D59C2}" type="sibTrans" cxnId="{76A4A583-DB18-44BF-BBF6-11244A923503}">
      <dgm:prSet/>
      <dgm:spPr/>
      <dgm:t>
        <a:bodyPr/>
        <a:lstStyle/>
        <a:p>
          <a:endParaRPr lang="en-US"/>
        </a:p>
      </dgm:t>
    </dgm:pt>
    <dgm:pt modelId="{31153496-AB0F-4BD1-8339-A46C8F55FAB0}">
      <dgm:prSet phldrT="[Tex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dirty="0">
              <a:latin typeface="Impact" panose="020B0806030902050204" pitchFamily="34" charset="0"/>
            </a:rPr>
            <a:t>August 2020</a:t>
          </a:r>
        </a:p>
      </dgm:t>
    </dgm:pt>
    <dgm:pt modelId="{8716303B-88B2-44F8-A063-2AC99358A2D4}" type="parTrans" cxnId="{370DC70E-4B04-4756-B8DC-2FFA265EAC80}">
      <dgm:prSet/>
      <dgm:spPr/>
      <dgm:t>
        <a:bodyPr/>
        <a:lstStyle/>
        <a:p>
          <a:endParaRPr lang="en-US"/>
        </a:p>
      </dgm:t>
    </dgm:pt>
    <dgm:pt modelId="{A0EA4A50-F203-49B8-A3CE-2B287355DD54}" type="sibTrans" cxnId="{370DC70E-4B04-4756-B8DC-2FFA265EAC80}">
      <dgm:prSet/>
      <dgm:spPr/>
      <dgm:t>
        <a:bodyPr/>
        <a:lstStyle/>
        <a:p>
          <a:endParaRPr lang="en-US"/>
        </a:p>
      </dgm:t>
    </dgm:pt>
    <dgm:pt modelId="{7F3CC771-7DD8-499D-B0E6-979C9AE30D74}">
      <dgm:prSet phldrT="[Text]"/>
      <dgm:spPr>
        <a:ln>
          <a:solidFill>
            <a:srgbClr val="002060"/>
          </a:solidFill>
        </a:ln>
      </dgm:spPr>
      <dgm:t>
        <a:bodyPr/>
        <a:lstStyle/>
        <a:p>
          <a:pPr>
            <a:buNone/>
          </a:pPr>
          <a:r>
            <a:rPr lang="en-US" dirty="0">
              <a:solidFill>
                <a:srgbClr val="FF0000"/>
              </a:solidFill>
              <a:latin typeface="Impact" panose="020B0806030902050204" pitchFamily="34" charset="0"/>
            </a:rPr>
            <a:t>Pre-Olympic Qualification (Group D)</a:t>
          </a:r>
        </a:p>
      </dgm:t>
    </dgm:pt>
    <dgm:pt modelId="{51FDEBA2-C3A9-4F6C-98BC-393622C85781}" type="parTrans" cxnId="{EC96111F-E53F-49AA-8234-AA103011B3F1}">
      <dgm:prSet/>
      <dgm:spPr/>
      <dgm:t>
        <a:bodyPr/>
        <a:lstStyle/>
        <a:p>
          <a:endParaRPr lang="en-US"/>
        </a:p>
      </dgm:t>
    </dgm:pt>
    <dgm:pt modelId="{09350F29-094D-4FB6-9BC3-1582B22E4FB2}" type="sibTrans" cxnId="{EC96111F-E53F-49AA-8234-AA103011B3F1}">
      <dgm:prSet/>
      <dgm:spPr/>
      <dgm:t>
        <a:bodyPr/>
        <a:lstStyle/>
        <a:p>
          <a:endParaRPr lang="en-US"/>
        </a:p>
      </dgm:t>
    </dgm:pt>
    <dgm:pt modelId="{8322495E-1733-40F0-A770-38BD4AB101AA}">
      <dgm:prSet phldrT="[Text]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dirty="0">
              <a:latin typeface="Impact" panose="020B0806030902050204" pitchFamily="34" charset="0"/>
            </a:rPr>
            <a:t>Feb 2022</a:t>
          </a:r>
        </a:p>
      </dgm:t>
    </dgm:pt>
    <dgm:pt modelId="{71E8DE2E-F83C-436C-AEF2-3860ED9675EA}" type="parTrans" cxnId="{9D82AEF8-D315-46BF-8925-3CC1BB06702D}">
      <dgm:prSet/>
      <dgm:spPr/>
      <dgm:t>
        <a:bodyPr/>
        <a:lstStyle/>
        <a:p>
          <a:endParaRPr lang="en-US"/>
        </a:p>
      </dgm:t>
    </dgm:pt>
    <dgm:pt modelId="{D7031223-2C2F-4EBA-A9C0-9E93547EDD72}" type="sibTrans" cxnId="{9D82AEF8-D315-46BF-8925-3CC1BB06702D}">
      <dgm:prSet/>
      <dgm:spPr/>
      <dgm:t>
        <a:bodyPr/>
        <a:lstStyle/>
        <a:p>
          <a:endParaRPr lang="en-US"/>
        </a:p>
      </dgm:t>
    </dgm:pt>
    <dgm:pt modelId="{D8DE26F0-AF12-42FE-B6AF-239EBDEB1457}">
      <dgm:prSet phldrT="[Text]"/>
      <dgm:spPr>
        <a:ln>
          <a:solidFill>
            <a:srgbClr val="002060"/>
          </a:solidFill>
        </a:ln>
      </dgm:spPr>
      <dgm:t>
        <a:bodyPr/>
        <a:lstStyle/>
        <a:p>
          <a:pPr>
            <a:buNone/>
          </a:pPr>
          <a:r>
            <a:rPr lang="en-US" b="0" dirty="0">
              <a:solidFill>
                <a:srgbClr val="FF0000"/>
              </a:solidFill>
              <a:latin typeface="Impact" panose="020B0806030902050204" pitchFamily="34" charset="0"/>
            </a:rPr>
            <a:t>Olympic Games</a:t>
          </a:r>
        </a:p>
      </dgm:t>
    </dgm:pt>
    <dgm:pt modelId="{60FA2C35-F03B-40D7-8A8E-6761A2CB9AEA}" type="parTrans" cxnId="{14EC370C-D658-40AC-9AEB-7AFE375E3BE7}">
      <dgm:prSet/>
      <dgm:spPr/>
      <dgm:t>
        <a:bodyPr/>
        <a:lstStyle/>
        <a:p>
          <a:endParaRPr lang="en-US"/>
        </a:p>
      </dgm:t>
    </dgm:pt>
    <dgm:pt modelId="{9149E60B-93F8-4E7E-865B-2633287F92CB}" type="sibTrans" cxnId="{14EC370C-D658-40AC-9AEB-7AFE375E3BE7}">
      <dgm:prSet/>
      <dgm:spPr/>
      <dgm:t>
        <a:bodyPr/>
        <a:lstStyle/>
        <a:p>
          <a:endParaRPr lang="en-US"/>
        </a:p>
      </dgm:t>
    </dgm:pt>
    <dgm:pt modelId="{DDD0F6AE-FFF3-487E-9A39-BD42EDFE5713}" type="pres">
      <dgm:prSet presAssocID="{A1FF6550-7510-4DD2-9C3D-565AC5C2C99A}" presName="linearFlow" presStyleCnt="0">
        <dgm:presLayoutVars>
          <dgm:dir/>
          <dgm:animLvl val="lvl"/>
          <dgm:resizeHandles val="exact"/>
        </dgm:presLayoutVars>
      </dgm:prSet>
      <dgm:spPr/>
    </dgm:pt>
    <dgm:pt modelId="{E7F244DA-1BD0-4632-8BB9-FF599E38FF90}" type="pres">
      <dgm:prSet presAssocID="{D0DAD8AA-1B3F-46A4-BCAC-636C915742E1}" presName="composite" presStyleCnt="0"/>
      <dgm:spPr/>
    </dgm:pt>
    <dgm:pt modelId="{5DB1AFF0-4048-4068-A766-2FAEA608C4BF}" type="pres">
      <dgm:prSet presAssocID="{D0DAD8AA-1B3F-46A4-BCAC-636C915742E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FC25FB5-DC5D-47AE-AF3F-08536C30DD63}" type="pres">
      <dgm:prSet presAssocID="{D0DAD8AA-1B3F-46A4-BCAC-636C915742E1}" presName="descendantText" presStyleLbl="alignAcc1" presStyleIdx="0" presStyleCnt="3">
        <dgm:presLayoutVars>
          <dgm:bulletEnabled val="1"/>
        </dgm:presLayoutVars>
      </dgm:prSet>
      <dgm:spPr/>
    </dgm:pt>
    <dgm:pt modelId="{0E6B0D2C-AA0B-497E-9A22-1A59B33A1615}" type="pres">
      <dgm:prSet presAssocID="{51F27FC5-5371-413A-9F52-C91172959589}" presName="sp" presStyleCnt="0"/>
      <dgm:spPr/>
    </dgm:pt>
    <dgm:pt modelId="{976F99C5-1BFD-4F3E-ADF0-9F22D82CCDFC}" type="pres">
      <dgm:prSet presAssocID="{31153496-AB0F-4BD1-8339-A46C8F55FAB0}" presName="composite" presStyleCnt="0"/>
      <dgm:spPr/>
    </dgm:pt>
    <dgm:pt modelId="{C0EACD8A-F833-45D9-B58E-054B9BD56119}" type="pres">
      <dgm:prSet presAssocID="{31153496-AB0F-4BD1-8339-A46C8F55FAB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6F49A632-DEAA-4F13-92B1-61C00A815CC8}" type="pres">
      <dgm:prSet presAssocID="{31153496-AB0F-4BD1-8339-A46C8F55FAB0}" presName="descendantText" presStyleLbl="alignAcc1" presStyleIdx="1" presStyleCnt="3">
        <dgm:presLayoutVars>
          <dgm:bulletEnabled val="1"/>
        </dgm:presLayoutVars>
      </dgm:prSet>
      <dgm:spPr/>
    </dgm:pt>
    <dgm:pt modelId="{1152DAD6-1895-4B76-9672-72DA2ED5C475}" type="pres">
      <dgm:prSet presAssocID="{A0EA4A50-F203-49B8-A3CE-2B287355DD54}" presName="sp" presStyleCnt="0"/>
      <dgm:spPr/>
    </dgm:pt>
    <dgm:pt modelId="{82A95C74-E5D6-430B-9AEB-42107E06F332}" type="pres">
      <dgm:prSet presAssocID="{8322495E-1733-40F0-A770-38BD4AB101AA}" presName="composite" presStyleCnt="0"/>
      <dgm:spPr/>
    </dgm:pt>
    <dgm:pt modelId="{F3E951CF-EBB9-4ED0-8CF4-EE4255708F99}" type="pres">
      <dgm:prSet presAssocID="{8322495E-1733-40F0-A770-38BD4AB101A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93BCE42-2A92-4CBE-8D5F-237A274972C2}" type="pres">
      <dgm:prSet presAssocID="{8322495E-1733-40F0-A770-38BD4AB101A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4EC370C-D658-40AC-9AEB-7AFE375E3BE7}" srcId="{8322495E-1733-40F0-A770-38BD4AB101AA}" destId="{D8DE26F0-AF12-42FE-B6AF-239EBDEB1457}" srcOrd="0" destOrd="0" parTransId="{60FA2C35-F03B-40D7-8A8E-6761A2CB9AEA}" sibTransId="{9149E60B-93F8-4E7E-865B-2633287F92CB}"/>
    <dgm:cxn modelId="{370DC70E-4B04-4756-B8DC-2FFA265EAC80}" srcId="{A1FF6550-7510-4DD2-9C3D-565AC5C2C99A}" destId="{31153496-AB0F-4BD1-8339-A46C8F55FAB0}" srcOrd="1" destOrd="0" parTransId="{8716303B-88B2-44F8-A063-2AC99358A2D4}" sibTransId="{A0EA4A50-F203-49B8-A3CE-2B287355DD54}"/>
    <dgm:cxn modelId="{4A4F8114-C21A-4CA7-AECB-0409A1B46CD0}" type="presOf" srcId="{7F3CC771-7DD8-499D-B0E6-979C9AE30D74}" destId="{6F49A632-DEAA-4F13-92B1-61C00A815CC8}" srcOrd="0" destOrd="0" presId="urn:microsoft.com/office/officeart/2005/8/layout/chevron2"/>
    <dgm:cxn modelId="{EC96111F-E53F-49AA-8234-AA103011B3F1}" srcId="{31153496-AB0F-4BD1-8339-A46C8F55FAB0}" destId="{7F3CC771-7DD8-499D-B0E6-979C9AE30D74}" srcOrd="0" destOrd="0" parTransId="{51FDEBA2-C3A9-4F6C-98BC-393622C85781}" sibTransId="{09350F29-094D-4FB6-9BC3-1582B22E4FB2}"/>
    <dgm:cxn modelId="{35EB7F2E-15EE-42AB-9E74-A583A8A2FD27}" srcId="{A1FF6550-7510-4DD2-9C3D-565AC5C2C99A}" destId="{D0DAD8AA-1B3F-46A4-BCAC-636C915742E1}" srcOrd="0" destOrd="0" parTransId="{AA18294B-7214-474B-8597-A3EDCB5D187E}" sibTransId="{51F27FC5-5371-413A-9F52-C91172959589}"/>
    <dgm:cxn modelId="{DE39193F-5F6F-4255-BAE8-B80CECB900BC}" type="presOf" srcId="{A1FF6550-7510-4DD2-9C3D-565AC5C2C99A}" destId="{DDD0F6AE-FFF3-487E-9A39-BD42EDFE5713}" srcOrd="0" destOrd="0" presId="urn:microsoft.com/office/officeart/2005/8/layout/chevron2"/>
    <dgm:cxn modelId="{AADFCF5A-E414-4DC9-AE0C-BEE143C3E82C}" type="presOf" srcId="{D0DAD8AA-1B3F-46A4-BCAC-636C915742E1}" destId="{5DB1AFF0-4048-4068-A766-2FAEA608C4BF}" srcOrd="0" destOrd="0" presId="urn:microsoft.com/office/officeart/2005/8/layout/chevron2"/>
    <dgm:cxn modelId="{0B1AB47B-CDCD-4351-A74E-514714786D1D}" type="presOf" srcId="{26238CEC-E29E-48C1-81D5-BFF9E646BFDB}" destId="{5FC25FB5-DC5D-47AE-AF3F-08536C30DD63}" srcOrd="0" destOrd="0" presId="urn:microsoft.com/office/officeart/2005/8/layout/chevron2"/>
    <dgm:cxn modelId="{76A4A583-DB18-44BF-BBF6-11244A923503}" srcId="{D0DAD8AA-1B3F-46A4-BCAC-636C915742E1}" destId="{26238CEC-E29E-48C1-81D5-BFF9E646BFDB}" srcOrd="0" destOrd="0" parTransId="{481626A4-AE7B-487D-ADB4-19B4B0AD3BA4}" sibTransId="{372D4570-127D-4B6E-8C4D-0412C41D59C2}"/>
    <dgm:cxn modelId="{5A46579E-9E04-4EFE-B848-4DCA0A15FD20}" type="presOf" srcId="{8322495E-1733-40F0-A770-38BD4AB101AA}" destId="{F3E951CF-EBB9-4ED0-8CF4-EE4255708F99}" srcOrd="0" destOrd="0" presId="urn:microsoft.com/office/officeart/2005/8/layout/chevron2"/>
    <dgm:cxn modelId="{38C2C7A6-E9EC-4B76-A1EE-033A2A00812F}" type="presOf" srcId="{31153496-AB0F-4BD1-8339-A46C8F55FAB0}" destId="{C0EACD8A-F833-45D9-B58E-054B9BD56119}" srcOrd="0" destOrd="0" presId="urn:microsoft.com/office/officeart/2005/8/layout/chevron2"/>
    <dgm:cxn modelId="{54F954B9-4C51-42CD-BCB7-49E25EEC87AC}" type="presOf" srcId="{D8DE26F0-AF12-42FE-B6AF-239EBDEB1457}" destId="{693BCE42-2A92-4CBE-8D5F-237A274972C2}" srcOrd="0" destOrd="0" presId="urn:microsoft.com/office/officeart/2005/8/layout/chevron2"/>
    <dgm:cxn modelId="{9D82AEF8-D315-46BF-8925-3CC1BB06702D}" srcId="{A1FF6550-7510-4DD2-9C3D-565AC5C2C99A}" destId="{8322495E-1733-40F0-A770-38BD4AB101AA}" srcOrd="2" destOrd="0" parTransId="{71E8DE2E-F83C-436C-AEF2-3860ED9675EA}" sibTransId="{D7031223-2C2F-4EBA-A9C0-9E93547EDD72}"/>
    <dgm:cxn modelId="{C8C33AA0-98E1-4E40-8F85-F1ED352C5EC4}" type="presParOf" srcId="{DDD0F6AE-FFF3-487E-9A39-BD42EDFE5713}" destId="{E7F244DA-1BD0-4632-8BB9-FF599E38FF90}" srcOrd="0" destOrd="0" presId="urn:microsoft.com/office/officeart/2005/8/layout/chevron2"/>
    <dgm:cxn modelId="{004A3178-6E14-4A8D-9C29-DDC408973F75}" type="presParOf" srcId="{E7F244DA-1BD0-4632-8BB9-FF599E38FF90}" destId="{5DB1AFF0-4048-4068-A766-2FAEA608C4BF}" srcOrd="0" destOrd="0" presId="urn:microsoft.com/office/officeart/2005/8/layout/chevron2"/>
    <dgm:cxn modelId="{A208A15A-8ADD-4EE7-9FF1-EF0FC3B2CAF3}" type="presParOf" srcId="{E7F244DA-1BD0-4632-8BB9-FF599E38FF90}" destId="{5FC25FB5-DC5D-47AE-AF3F-08536C30DD63}" srcOrd="1" destOrd="0" presId="urn:microsoft.com/office/officeart/2005/8/layout/chevron2"/>
    <dgm:cxn modelId="{DFF6A98E-1D84-46DB-9C1F-890FDF84253C}" type="presParOf" srcId="{DDD0F6AE-FFF3-487E-9A39-BD42EDFE5713}" destId="{0E6B0D2C-AA0B-497E-9A22-1A59B33A1615}" srcOrd="1" destOrd="0" presId="urn:microsoft.com/office/officeart/2005/8/layout/chevron2"/>
    <dgm:cxn modelId="{7067EB48-B045-4D98-92F3-B2FDE09492CF}" type="presParOf" srcId="{DDD0F6AE-FFF3-487E-9A39-BD42EDFE5713}" destId="{976F99C5-1BFD-4F3E-ADF0-9F22D82CCDFC}" srcOrd="2" destOrd="0" presId="urn:microsoft.com/office/officeart/2005/8/layout/chevron2"/>
    <dgm:cxn modelId="{C7E01396-0CEA-4A3E-BF88-D897A55D9300}" type="presParOf" srcId="{976F99C5-1BFD-4F3E-ADF0-9F22D82CCDFC}" destId="{C0EACD8A-F833-45D9-B58E-054B9BD56119}" srcOrd="0" destOrd="0" presId="urn:microsoft.com/office/officeart/2005/8/layout/chevron2"/>
    <dgm:cxn modelId="{54E5D24C-CAD0-4874-81AA-BA8252517EE5}" type="presParOf" srcId="{976F99C5-1BFD-4F3E-ADF0-9F22D82CCDFC}" destId="{6F49A632-DEAA-4F13-92B1-61C00A815CC8}" srcOrd="1" destOrd="0" presId="urn:microsoft.com/office/officeart/2005/8/layout/chevron2"/>
    <dgm:cxn modelId="{71113C6A-25C3-4122-B160-CBE5A8F9A811}" type="presParOf" srcId="{DDD0F6AE-FFF3-487E-9A39-BD42EDFE5713}" destId="{1152DAD6-1895-4B76-9672-72DA2ED5C475}" srcOrd="3" destOrd="0" presId="urn:microsoft.com/office/officeart/2005/8/layout/chevron2"/>
    <dgm:cxn modelId="{A63CBE0E-7566-48D9-B994-AC636CCFE4DB}" type="presParOf" srcId="{DDD0F6AE-FFF3-487E-9A39-BD42EDFE5713}" destId="{82A95C74-E5D6-430B-9AEB-42107E06F332}" srcOrd="4" destOrd="0" presId="urn:microsoft.com/office/officeart/2005/8/layout/chevron2"/>
    <dgm:cxn modelId="{0B9D6E58-84B0-4DE0-ABF3-D83AD5932327}" type="presParOf" srcId="{82A95C74-E5D6-430B-9AEB-42107E06F332}" destId="{F3E951CF-EBB9-4ED0-8CF4-EE4255708F99}" srcOrd="0" destOrd="0" presId="urn:microsoft.com/office/officeart/2005/8/layout/chevron2"/>
    <dgm:cxn modelId="{6D63E616-FD71-4BB6-9D24-556F89C5625D}" type="presParOf" srcId="{82A95C74-E5D6-430B-9AEB-42107E06F332}" destId="{693BCE42-2A92-4CBE-8D5F-237A274972C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1AFF0-4048-4068-A766-2FAEA608C4BF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Impact" panose="020B0806030902050204" pitchFamily="34" charset="0"/>
            </a:rPr>
            <a:t>Feb 2020</a:t>
          </a:r>
        </a:p>
      </dsp:txBody>
      <dsp:txXfrm rot="-5400000">
        <a:off x="0" y="554579"/>
        <a:ext cx="1105044" cy="473590"/>
      </dsp:txXfrm>
    </dsp:sp>
    <dsp:sp modelId="{5FC25FB5-DC5D-47AE-AF3F-08536C30DD63}">
      <dsp:nvSpPr>
        <dsp:cNvPr id="0" name=""/>
        <dsp:cNvSpPr/>
      </dsp:nvSpPr>
      <dsp:spPr>
        <a:xfrm rot="5400000">
          <a:off x="5297265" y="-4190163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800" kern="1200" dirty="0">
              <a:solidFill>
                <a:srgbClr val="FF0000"/>
              </a:solidFill>
              <a:latin typeface="Impact" panose="020B0806030902050204" pitchFamily="34" charset="0"/>
            </a:rPr>
            <a:t>Pre-Olympic Qualification (Group J)</a:t>
          </a:r>
        </a:p>
      </dsp:txBody>
      <dsp:txXfrm rot="-5400000">
        <a:off x="1105044" y="52149"/>
        <a:ext cx="9360464" cy="925930"/>
      </dsp:txXfrm>
    </dsp:sp>
    <dsp:sp modelId="{C0EACD8A-F833-45D9-B58E-054B9BD56119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Impact" panose="020B0806030902050204" pitchFamily="34" charset="0"/>
            </a:rPr>
            <a:t>August 2020</a:t>
          </a:r>
        </a:p>
      </dsp:txBody>
      <dsp:txXfrm rot="-5400000">
        <a:off x="0" y="1938873"/>
        <a:ext cx="1105044" cy="473590"/>
      </dsp:txXfrm>
    </dsp:sp>
    <dsp:sp modelId="{6F49A632-DEAA-4F13-92B1-61C00A815CC8}">
      <dsp:nvSpPr>
        <dsp:cNvPr id="0" name=""/>
        <dsp:cNvSpPr/>
      </dsp:nvSpPr>
      <dsp:spPr>
        <a:xfrm rot="5400000">
          <a:off x="5297265" y="-2805869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800" kern="1200" dirty="0">
              <a:solidFill>
                <a:srgbClr val="FF0000"/>
              </a:solidFill>
              <a:latin typeface="Impact" panose="020B0806030902050204" pitchFamily="34" charset="0"/>
            </a:rPr>
            <a:t>Pre-Olympic Qualification (Group D)</a:t>
          </a:r>
        </a:p>
      </dsp:txBody>
      <dsp:txXfrm rot="-5400000">
        <a:off x="1105044" y="1436443"/>
        <a:ext cx="9360464" cy="925930"/>
      </dsp:txXfrm>
    </dsp:sp>
    <dsp:sp modelId="{F3E951CF-EBB9-4ED0-8CF4-EE4255708F99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Impact" panose="020B0806030902050204" pitchFamily="34" charset="0"/>
            </a:rPr>
            <a:t>Feb 2022</a:t>
          </a:r>
        </a:p>
      </dsp:txBody>
      <dsp:txXfrm rot="-5400000">
        <a:off x="0" y="3323167"/>
        <a:ext cx="1105044" cy="473590"/>
      </dsp:txXfrm>
    </dsp:sp>
    <dsp:sp modelId="{693BCE42-2A92-4CBE-8D5F-237A274972C2}">
      <dsp:nvSpPr>
        <dsp:cNvPr id="0" name=""/>
        <dsp:cNvSpPr/>
      </dsp:nvSpPr>
      <dsp:spPr>
        <a:xfrm rot="5400000">
          <a:off x="5297265" y="-1421576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30480" rIns="30480" bIns="30480" numCol="1" spcCol="1270" anchor="ctr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800" b="0" kern="1200" dirty="0">
              <a:solidFill>
                <a:srgbClr val="FF0000"/>
              </a:solidFill>
              <a:latin typeface="Impact" panose="020B0806030902050204" pitchFamily="34" charset="0"/>
            </a:rPr>
            <a:t>Olympic Games</a:t>
          </a:r>
        </a:p>
      </dsp:txBody>
      <dsp:txXfrm rot="-5400000">
        <a:off x="1105044" y="2820736"/>
        <a:ext cx="9360464" cy="925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FB5B3-F25A-4DDA-B7AF-DD4F7114A48B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40C19-3536-4342-A64E-67DBAAE0E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85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4C4B-BAE1-498E-9A78-0E35AD036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DA467D-7A12-48E0-BAC9-E1AC4FD3F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BC709-E403-45EA-A870-1DB20C1B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74530-8238-4E95-99E2-4B7CFFCCB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2CA0C-DE95-44E6-B67C-B5FA7345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39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E6FF-3C40-4850-9E17-6E31E2A7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E3420-BAD8-4587-A26F-DB3AD06EA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C145C-DA8A-40F3-881E-C56980E81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5F1E8-4804-470A-B233-AEAA58EE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5230B-FD53-47E8-AED2-89813B61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71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8706FE-6D1B-4746-A9E5-F814C8CFE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57033-CC33-4F1E-AFC9-56E73FD4F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23410-1C29-465E-B65F-4DB2FE0CB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672DD-C215-4C4D-BE36-A658CDF0F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212A8-56AF-4917-B966-4B949167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1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29062-9BD5-4BC2-91CC-D5C927C68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F328F-2F6F-4B92-9542-744C3F180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4B9D2-A256-4BC6-B7A8-DEB254040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7A497-6351-4728-A050-4BA4FE93B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14B03-D09D-43E6-B329-F18045F1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49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5B346-0B5E-4074-B408-123937716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1EA30-B73C-4412-9109-532CE6228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BA0C1-6308-4DB8-8846-6F08CA32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905CB-B54E-4C7E-ADAF-C3BB18C2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0C9A3-0DA0-48C8-8439-A88BE789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74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3A15B-5385-487B-B843-4F8D03E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BE4FF-4E7D-442C-84F5-FBA7CD261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2C9F8-C170-4A4F-9586-9D380F595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AB66F-E65A-4AFD-A564-8CB8C2EC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A0B41-4425-4863-BAD4-7D9994FC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CED85-50C7-4BBD-BD97-77ADCFAB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84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CE971-9ECD-4371-89F7-0A3EAE67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DE9E0-7517-4FDF-B1E9-A88EF9C63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FEFD5-4EBD-4409-B4DE-13FB99598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D72977-1441-4586-A630-1944491E8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B9723-0168-483E-880F-6986B4CC0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B52CCF-9547-4DA6-9631-868A4017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2C641A-CA8A-4F22-9031-1D462A069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A1E00B-1CFF-4AAB-99CD-D6B4211F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18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5B1D-4738-468D-9C8C-087FC5E3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37222-C5BF-476E-8CF2-52FC4614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3AD89-4549-4E6D-A841-A690E7AC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2C882-BB7B-4FB3-8F48-BA1608C4B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446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BD0D14-BDFA-4F8B-AC92-434302839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530EC4-9B07-43E1-B2FB-B0B37B826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8E740-8373-4087-A982-8745ECD7E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47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D6A5E-9229-4A15-A9E4-0A5ECDE4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88EFA-BB11-488A-801E-AD46A644B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22130-FE9E-4019-B631-FBE79CE0E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72AF9-89F3-475B-836E-740C2B4D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897E2-8885-4E64-8CBB-D774FC4AB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ED243-FAE3-4180-8CE2-9B4B8B03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402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04693-F837-415F-A1B0-99215403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308520-C8A8-4A61-80B9-6A82FFD3A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6D1EC-2531-4627-9B45-CCD5FCC9F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D1135-3B4C-454B-9003-6ACE9115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0FF76-64BC-49E3-9BD5-F1489E48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906E-D81C-413E-938F-A6F6AD5B4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722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ECF99-DAA4-435E-9B78-22DD8BF7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EA321-7556-44E7-9D73-D75DEAD30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1429B-0599-41F5-A8EE-0D99F5043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6C28B-FE7F-47AA-9D2B-66CB5FDFC6E6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20E51-1B2B-4214-A53A-859EE8D67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7FF6A-69BE-4F48-8A83-A9A280A78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7F52E-4F18-437A-94D6-D83343BBF7F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Image result for Great Britain Ice Hockey Logo">
            <a:extLst>
              <a:ext uri="{FF2B5EF4-FFF2-40B4-BE49-F238E27FC236}">
                <a16:creationId xmlns:a16="http://schemas.microsoft.com/office/drawing/2014/main" id="{5F4B1F30-CD7A-47D7-ACD7-BC22DA5AC7E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3" b="20316"/>
          <a:stretch/>
        </p:blipFill>
        <p:spPr bwMode="auto">
          <a:xfrm rot="21213544">
            <a:off x="8201009" y="1247036"/>
            <a:ext cx="4292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EBC643F-9D8E-48BD-8783-8551E6F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 b="29334"/>
          <a:stretch/>
        </p:blipFill>
        <p:spPr>
          <a:xfrm>
            <a:off x="9352643" y="89567"/>
            <a:ext cx="2839357" cy="121145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DBA8CF-8D47-4505-BA9A-D0E3C376D876}"/>
              </a:ext>
            </a:extLst>
          </p:cNvPr>
          <p:cNvCxnSpPr>
            <a:cxnSpLocks/>
          </p:cNvCxnSpPr>
          <p:nvPr userDrawn="1"/>
        </p:nvCxnSpPr>
        <p:spPr>
          <a:xfrm>
            <a:off x="10919076" y="151700"/>
            <a:ext cx="0" cy="10426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76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youtube.com/watch?v=K8Gbn3bdgR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D5E4-6ED0-4A43-8877-E84CC6E22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en-GB" sz="13000" dirty="0">
                <a:solidFill>
                  <a:srgbClr val="002060"/>
                </a:solidFill>
                <a:latin typeface="Impact" panose="020B0806030902050204" pitchFamily="34" charset="0"/>
              </a:rPr>
              <a:t>“DARE TO DREAM”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2AE1B0-1E95-4218-8377-2199663F1F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600" dirty="0">
                <a:ln w="28575">
                  <a:solidFill>
                    <a:srgbClr val="002060"/>
                  </a:solidFill>
                </a:ln>
                <a:solidFill>
                  <a:srgbClr val="FF0000"/>
                </a:solidFill>
                <a:latin typeface="Impact" panose="020B0806030902050204" pitchFamily="34" charset="0"/>
              </a:rPr>
              <a:t>Great Britain Ice Hockey</a:t>
            </a:r>
          </a:p>
        </p:txBody>
      </p:sp>
    </p:spTree>
    <p:extLst>
      <p:ext uri="{BB962C8B-B14F-4D97-AF65-F5344CB8AC3E}">
        <p14:creationId xmlns:p14="http://schemas.microsoft.com/office/powerpoint/2010/main" val="262441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87BA-6B15-46CA-8D2D-167ACF81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Impact" panose="020B0806030902050204" pitchFamily="34" charset="0"/>
              </a:rPr>
              <a:t>BUILD YOUR TEAM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AAA5D-CE5F-41AE-A020-95B348C75FA3}"/>
              </a:ext>
            </a:extLst>
          </p:cNvPr>
          <p:cNvSpPr txBox="1">
            <a:spLocks/>
          </p:cNvSpPr>
          <p:nvPr/>
        </p:nvSpPr>
        <p:spPr>
          <a:xfrm>
            <a:off x="7525499" y="2159580"/>
            <a:ext cx="4666501" cy="418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800" dirty="0">
                <a:solidFill>
                  <a:srgbClr val="FF0000"/>
                </a:solidFill>
                <a:latin typeface="Impact" panose="020B0806030902050204" pitchFamily="34" charset="0"/>
              </a:rPr>
              <a:t>Develop your own class of hockey players, each holding a key characteristic to be successful</a:t>
            </a:r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BF38847-3B8A-402F-86FD-AC9B00BE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447">
            <a:off x="3413075" y="1690688"/>
            <a:ext cx="3182405" cy="4624790"/>
          </a:xfrm>
          <a:prstGeom prst="rect">
            <a:avLst/>
          </a:prstGeom>
        </p:spPr>
      </p:pic>
      <p:pic>
        <p:nvPicPr>
          <p:cNvPr id="7" name="Picture 6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88A5C5CB-5645-4AD0-A6AC-01BBF91CE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498">
            <a:off x="650597" y="1682512"/>
            <a:ext cx="3190037" cy="46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20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87BA-6B15-46CA-8D2D-167ACF81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Impact" panose="020B0806030902050204" pitchFamily="34" charset="0"/>
              </a:rPr>
              <a:t>STREET HOCKEY LESSON PLAN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AAA5D-CE5F-41AE-A020-95B348C75FA3}"/>
              </a:ext>
            </a:extLst>
          </p:cNvPr>
          <p:cNvSpPr txBox="1">
            <a:spLocks/>
          </p:cNvSpPr>
          <p:nvPr/>
        </p:nvSpPr>
        <p:spPr>
          <a:xfrm>
            <a:off x="7525499" y="2159580"/>
            <a:ext cx="4666501" cy="418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800" dirty="0">
                <a:solidFill>
                  <a:srgbClr val="FF0000"/>
                </a:solidFill>
                <a:latin typeface="Impact" panose="020B0806030902050204" pitchFamily="34" charset="0"/>
              </a:rPr>
              <a:t>Learn the basics and test your skills against your class mates</a:t>
            </a:r>
          </a:p>
        </p:txBody>
      </p:sp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E9982AA-5096-490A-90C5-63193B997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228">
            <a:off x="545793" y="2117813"/>
            <a:ext cx="6446300" cy="357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4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04ABFC-68BA-4BB6-96E3-D33BCEF2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solidFill>
                  <a:srgbClr val="002060"/>
                </a:solidFill>
                <a:latin typeface="Impact" panose="020B0806030902050204" pitchFamily="34" charset="0"/>
              </a:rPr>
              <a:t>REACHING THE OLYMPICS</a:t>
            </a:r>
            <a:endParaRPr lang="en-GB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3D1F3A8-E049-4958-BA8A-66632C29AA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61339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7495635-79A1-400D-8A33-4A1D48F88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48" y="4618823"/>
            <a:ext cx="784224" cy="95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9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crowd of people&#10;&#10;Description generated with very high confidence">
            <a:hlinkClick r:id="rId2"/>
            <a:extLst>
              <a:ext uri="{FF2B5EF4-FFF2-40B4-BE49-F238E27FC236}">
                <a16:creationId xmlns:a16="http://schemas.microsoft.com/office/drawing/2014/main" id="{F5ACDAD6-F5AF-4AFB-9D40-84690BBE3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 b="115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77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>
            <a:extLst>
              <a:ext uri="{FF2B5EF4-FFF2-40B4-BE49-F238E27FC236}">
                <a16:creationId xmlns:a16="http://schemas.microsoft.com/office/drawing/2014/main" id="{451FBD83-03C0-4690-8899-83493D8916DB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2060"/>
                </a:solidFill>
                <a:latin typeface="Impact" panose="020B0806030902050204" pitchFamily="34" charset="0"/>
              </a:rPr>
              <a:t>MEET THE TEAM – OLLIE BETTERIDGE</a:t>
            </a:r>
            <a:endParaRPr lang="en-GB" dirty="0"/>
          </a:p>
        </p:txBody>
      </p:sp>
      <p:pic>
        <p:nvPicPr>
          <p:cNvPr id="3" name="Ollie Betteridge">
            <a:hlinkClick r:id="" action="ppaction://media"/>
            <a:extLst>
              <a:ext uri="{FF2B5EF4-FFF2-40B4-BE49-F238E27FC236}">
                <a16:creationId xmlns:a16="http://schemas.microsoft.com/office/drawing/2014/main" id="{3F343DDC-4D9A-49CC-B77C-559BE6B50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1932" y="1513903"/>
            <a:ext cx="9012936" cy="508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8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B9A9AB-8933-4879-8CC3-1520B649D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GB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Resilience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GB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Determination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GB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Hard Work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GB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Team Work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GB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Sportsmanship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n-GB" sz="34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DCA70-ABA2-4A43-B4BE-AB5845CAF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Impact" panose="020B0806030902050204" pitchFamily="34" charset="0"/>
              </a:rPr>
              <a:t>TEAM GB CHARACTERISTICS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5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161929F-7470-44A5-A679-6DCEFF214996}"/>
              </a:ext>
            </a:extLst>
          </p:cNvPr>
          <p:cNvSpPr/>
          <p:nvPr/>
        </p:nvSpPr>
        <p:spPr>
          <a:xfrm>
            <a:off x="8228020" y="1690688"/>
            <a:ext cx="1905000" cy="4608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8C20C0-DBCC-4327-8C54-79B2B5B1C6E1}"/>
              </a:ext>
            </a:extLst>
          </p:cNvPr>
          <p:cNvSpPr txBox="1"/>
          <p:nvPr/>
        </p:nvSpPr>
        <p:spPr>
          <a:xfrm>
            <a:off x="8228020" y="318565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Country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2CA6064-D9CD-4C78-BFD1-BB25997512F1}"/>
              </a:ext>
            </a:extLst>
          </p:cNvPr>
          <p:cNvSpPr txBox="1"/>
          <p:nvPr/>
        </p:nvSpPr>
        <p:spPr>
          <a:xfrm>
            <a:off x="8240265" y="379771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Population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5A6AFC-B95B-4185-9913-69A3C3AC468B}"/>
              </a:ext>
            </a:extLst>
          </p:cNvPr>
          <p:cNvSpPr txBox="1"/>
          <p:nvPr/>
        </p:nvSpPr>
        <p:spPr>
          <a:xfrm>
            <a:off x="8240265" y="441587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IIHF Member Since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F7A1012-1EDA-437E-8958-4C2B84F0145C}"/>
              </a:ext>
            </a:extLst>
          </p:cNvPr>
          <p:cNvSpPr txBox="1"/>
          <p:nvPr/>
        </p:nvSpPr>
        <p:spPr>
          <a:xfrm>
            <a:off x="8240265" y="502372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No. of Ice Rinks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F67A17-C6E5-4E82-BDAB-5F609BF35124}"/>
              </a:ext>
            </a:extLst>
          </p:cNvPr>
          <p:cNvSpPr txBox="1"/>
          <p:nvPr/>
        </p:nvSpPr>
        <p:spPr>
          <a:xfrm>
            <a:off x="8240265" y="563157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World Ranking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07454EB-81DE-42C2-AB4F-31A27FAD1115}"/>
              </a:ext>
            </a:extLst>
          </p:cNvPr>
          <p:cNvSpPr txBox="1"/>
          <p:nvPr/>
        </p:nvSpPr>
        <p:spPr>
          <a:xfrm>
            <a:off x="8223485" y="348863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ROMANIA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7EEB52B-3DC7-4E81-8001-3F55F2569423}"/>
              </a:ext>
            </a:extLst>
          </p:cNvPr>
          <p:cNvSpPr txBox="1"/>
          <p:nvPr/>
        </p:nvSpPr>
        <p:spPr>
          <a:xfrm>
            <a:off x="8232555" y="410679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21,529,967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0351A71-B08D-480B-9957-806BCFC5F629}"/>
              </a:ext>
            </a:extLst>
          </p:cNvPr>
          <p:cNvSpPr txBox="1"/>
          <p:nvPr/>
        </p:nvSpPr>
        <p:spPr>
          <a:xfrm>
            <a:off x="8223485" y="472495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1924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93CD7FC-72A4-443B-ADBC-3FFD24D12122}"/>
              </a:ext>
            </a:extLst>
          </p:cNvPr>
          <p:cNvSpPr txBox="1"/>
          <p:nvPr/>
        </p:nvSpPr>
        <p:spPr>
          <a:xfrm>
            <a:off x="8223485" y="53276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6460FEF-FEED-4492-B024-5F5EF06947CE}"/>
              </a:ext>
            </a:extLst>
          </p:cNvPr>
          <p:cNvSpPr txBox="1"/>
          <p:nvPr/>
        </p:nvSpPr>
        <p:spPr>
          <a:xfrm>
            <a:off x="8215775" y="593034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27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EE44221-BFAB-4723-8602-BBCD13C79632}"/>
              </a:ext>
            </a:extLst>
          </p:cNvPr>
          <p:cNvSpPr/>
          <p:nvPr/>
        </p:nvSpPr>
        <p:spPr>
          <a:xfrm>
            <a:off x="5768976" y="1690688"/>
            <a:ext cx="1905000" cy="4608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6493C2-A938-4971-AEDD-8FE39324C0CF}"/>
              </a:ext>
            </a:extLst>
          </p:cNvPr>
          <p:cNvSpPr txBox="1"/>
          <p:nvPr/>
        </p:nvSpPr>
        <p:spPr>
          <a:xfrm>
            <a:off x="5768976" y="318565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Country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7F6234-4EB7-472E-B947-0033CF4AD4DF}"/>
              </a:ext>
            </a:extLst>
          </p:cNvPr>
          <p:cNvSpPr txBox="1"/>
          <p:nvPr/>
        </p:nvSpPr>
        <p:spPr>
          <a:xfrm>
            <a:off x="5781221" y="379771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Population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A8E567-E872-4F7E-A2CA-6C1D4F5157C3}"/>
              </a:ext>
            </a:extLst>
          </p:cNvPr>
          <p:cNvSpPr txBox="1"/>
          <p:nvPr/>
        </p:nvSpPr>
        <p:spPr>
          <a:xfrm>
            <a:off x="5781221" y="441587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IIHF Member Since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E7C5EC-4E73-4F09-8E36-6CCAADFBA176}"/>
              </a:ext>
            </a:extLst>
          </p:cNvPr>
          <p:cNvSpPr txBox="1"/>
          <p:nvPr/>
        </p:nvSpPr>
        <p:spPr>
          <a:xfrm>
            <a:off x="5781221" y="502372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No. of Ice Rinks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76D326-131F-4BBB-8A6F-0F194E93FC34}"/>
              </a:ext>
            </a:extLst>
          </p:cNvPr>
          <p:cNvSpPr txBox="1"/>
          <p:nvPr/>
        </p:nvSpPr>
        <p:spPr>
          <a:xfrm>
            <a:off x="5781221" y="563157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World Ranking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3475FA-121A-424B-9929-DEDE6699497C}"/>
              </a:ext>
            </a:extLst>
          </p:cNvPr>
          <p:cNvSpPr txBox="1"/>
          <p:nvPr/>
        </p:nvSpPr>
        <p:spPr>
          <a:xfrm>
            <a:off x="5764441" y="348863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ESTONIA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3EC32D-D7D8-4194-8D3A-5B119F13F3EA}"/>
              </a:ext>
            </a:extLst>
          </p:cNvPr>
          <p:cNvSpPr txBox="1"/>
          <p:nvPr/>
        </p:nvSpPr>
        <p:spPr>
          <a:xfrm>
            <a:off x="5773511" y="410679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1,251,581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F2F81CB-1659-480B-BEEA-C1409A00A494}"/>
              </a:ext>
            </a:extLst>
          </p:cNvPr>
          <p:cNvSpPr txBox="1"/>
          <p:nvPr/>
        </p:nvSpPr>
        <p:spPr>
          <a:xfrm>
            <a:off x="5764441" y="472495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1935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96617C-9912-4FA5-82E7-B05C8359AB8E}"/>
              </a:ext>
            </a:extLst>
          </p:cNvPr>
          <p:cNvSpPr txBox="1"/>
          <p:nvPr/>
        </p:nvSpPr>
        <p:spPr>
          <a:xfrm>
            <a:off x="5764441" y="53276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12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42C6B51-28D9-40C8-81D2-D3A7E1629886}"/>
              </a:ext>
            </a:extLst>
          </p:cNvPr>
          <p:cNvSpPr txBox="1"/>
          <p:nvPr/>
        </p:nvSpPr>
        <p:spPr>
          <a:xfrm>
            <a:off x="5756731" y="593034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26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604ABFC-68BA-4BB6-96E3-D33BCEF2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Impact" panose="020B0806030902050204" pitchFamily="34" charset="0"/>
              </a:rPr>
              <a:t>COMPETING TEAMS - NOTTINGHAM</a:t>
            </a:r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A9ED95-B799-49BC-A10E-0FA0813D42A9}"/>
              </a:ext>
            </a:extLst>
          </p:cNvPr>
          <p:cNvSpPr/>
          <p:nvPr/>
        </p:nvSpPr>
        <p:spPr>
          <a:xfrm>
            <a:off x="838200" y="1690688"/>
            <a:ext cx="1905000" cy="4608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9A2D69-1F79-445F-A67D-C5FACB9338E4}"/>
              </a:ext>
            </a:extLst>
          </p:cNvPr>
          <p:cNvSpPr/>
          <p:nvPr/>
        </p:nvSpPr>
        <p:spPr>
          <a:xfrm>
            <a:off x="3299733" y="1690688"/>
            <a:ext cx="1905000" cy="460898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DEC11E-E70E-4150-868D-CA851867262A}"/>
              </a:ext>
            </a:extLst>
          </p:cNvPr>
          <p:cNvSpPr txBox="1"/>
          <p:nvPr/>
        </p:nvSpPr>
        <p:spPr>
          <a:xfrm>
            <a:off x="3299733" y="318565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Country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DBB7B8-A37C-43CD-9A61-56A04ADF036D}"/>
              </a:ext>
            </a:extLst>
          </p:cNvPr>
          <p:cNvSpPr txBox="1"/>
          <p:nvPr/>
        </p:nvSpPr>
        <p:spPr>
          <a:xfrm>
            <a:off x="3311978" y="379771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Population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ABAF0E-EBEF-493B-998A-F392F9ACA51D}"/>
              </a:ext>
            </a:extLst>
          </p:cNvPr>
          <p:cNvSpPr txBox="1"/>
          <p:nvPr/>
        </p:nvSpPr>
        <p:spPr>
          <a:xfrm>
            <a:off x="3311978" y="441587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IIHF Member Since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2CA063-24D7-4809-A3E0-1124A8FA1942}"/>
              </a:ext>
            </a:extLst>
          </p:cNvPr>
          <p:cNvSpPr txBox="1"/>
          <p:nvPr/>
        </p:nvSpPr>
        <p:spPr>
          <a:xfrm>
            <a:off x="3311978" y="502372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No. of Ice Rinks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3E35FF-0E04-49A3-94A0-F50A9DFE86B3}"/>
              </a:ext>
            </a:extLst>
          </p:cNvPr>
          <p:cNvSpPr txBox="1"/>
          <p:nvPr/>
        </p:nvSpPr>
        <p:spPr>
          <a:xfrm>
            <a:off x="3311978" y="563157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World Ranking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A7F17C-D593-49DC-BD9A-C34B3FCA0A3E}"/>
              </a:ext>
            </a:extLst>
          </p:cNvPr>
          <p:cNvSpPr txBox="1"/>
          <p:nvPr/>
        </p:nvSpPr>
        <p:spPr>
          <a:xfrm>
            <a:off x="3295198" y="348863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HUNGARY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1C354E-7209-4B12-AF6E-18C6EFD5271D}"/>
              </a:ext>
            </a:extLst>
          </p:cNvPr>
          <p:cNvSpPr txBox="1"/>
          <p:nvPr/>
        </p:nvSpPr>
        <p:spPr>
          <a:xfrm>
            <a:off x="3304268" y="410679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9,850,845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A371F7-DAAC-40C0-B72E-C7823CDA1E65}"/>
              </a:ext>
            </a:extLst>
          </p:cNvPr>
          <p:cNvSpPr txBox="1"/>
          <p:nvPr/>
        </p:nvSpPr>
        <p:spPr>
          <a:xfrm>
            <a:off x="3295198" y="472495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1927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5D28197-91A9-4E0F-86CC-D0B35BB1B5BC}"/>
              </a:ext>
            </a:extLst>
          </p:cNvPr>
          <p:cNvSpPr txBox="1"/>
          <p:nvPr/>
        </p:nvSpPr>
        <p:spPr>
          <a:xfrm>
            <a:off x="3295198" y="53276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41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1CB9889-EC9F-46EA-970C-296CF5291D7D}"/>
              </a:ext>
            </a:extLst>
          </p:cNvPr>
          <p:cNvSpPr txBox="1"/>
          <p:nvPr/>
        </p:nvSpPr>
        <p:spPr>
          <a:xfrm>
            <a:off x="3287488" y="593034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21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38424A-D181-4470-B5BF-B274767F771F}"/>
              </a:ext>
            </a:extLst>
          </p:cNvPr>
          <p:cNvSpPr/>
          <p:nvPr/>
        </p:nvSpPr>
        <p:spPr>
          <a:xfrm>
            <a:off x="650422" y="1690688"/>
            <a:ext cx="2271486" cy="1436914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4B21F0-8729-42EB-89B3-5CB419CD7275}"/>
              </a:ext>
            </a:extLst>
          </p:cNvPr>
          <p:cNvSpPr/>
          <p:nvPr/>
        </p:nvSpPr>
        <p:spPr>
          <a:xfrm>
            <a:off x="3109686" y="1690688"/>
            <a:ext cx="2271486" cy="143691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1442C9-169B-46F3-B555-6C8EC5C46407}"/>
              </a:ext>
            </a:extLst>
          </p:cNvPr>
          <p:cNvSpPr/>
          <p:nvPr/>
        </p:nvSpPr>
        <p:spPr>
          <a:xfrm>
            <a:off x="5564415" y="1690688"/>
            <a:ext cx="2271486" cy="143691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850946-CDDB-4808-89FA-E6E0C9C3CFB2}"/>
              </a:ext>
            </a:extLst>
          </p:cNvPr>
          <p:cNvSpPr/>
          <p:nvPr/>
        </p:nvSpPr>
        <p:spPr>
          <a:xfrm>
            <a:off x="8023679" y="1690688"/>
            <a:ext cx="2271486" cy="143691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916BE3-896F-4761-B582-3C1BE940A07D}"/>
              </a:ext>
            </a:extLst>
          </p:cNvPr>
          <p:cNvSpPr txBox="1"/>
          <p:nvPr/>
        </p:nvSpPr>
        <p:spPr>
          <a:xfrm>
            <a:off x="838200" y="318565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Country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F4676E-9F7E-4639-92D8-DC825C5801F3}"/>
              </a:ext>
            </a:extLst>
          </p:cNvPr>
          <p:cNvSpPr txBox="1"/>
          <p:nvPr/>
        </p:nvSpPr>
        <p:spPr>
          <a:xfrm>
            <a:off x="850445" y="379771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Population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2AC64A-953D-4952-9780-FD87747C08EB}"/>
              </a:ext>
            </a:extLst>
          </p:cNvPr>
          <p:cNvSpPr txBox="1"/>
          <p:nvPr/>
        </p:nvSpPr>
        <p:spPr>
          <a:xfrm>
            <a:off x="850445" y="441587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IIHF Member Since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E49A5F-19CB-4206-ABF8-4CA092FA258E}"/>
              </a:ext>
            </a:extLst>
          </p:cNvPr>
          <p:cNvSpPr txBox="1"/>
          <p:nvPr/>
        </p:nvSpPr>
        <p:spPr>
          <a:xfrm>
            <a:off x="850445" y="502372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No. of Ice Rinks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33C2DD-070B-47BC-BD76-7A33AA86A298}"/>
              </a:ext>
            </a:extLst>
          </p:cNvPr>
          <p:cNvSpPr txBox="1"/>
          <p:nvPr/>
        </p:nvSpPr>
        <p:spPr>
          <a:xfrm>
            <a:off x="850445" y="563157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 Narrow" panose="020B0606020202030204" pitchFamily="34" charset="0"/>
              </a:rPr>
              <a:t>World Ranking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327741-3CB5-4E35-BA21-8D4FC8BD0161}"/>
              </a:ext>
            </a:extLst>
          </p:cNvPr>
          <p:cNvSpPr txBox="1"/>
          <p:nvPr/>
        </p:nvSpPr>
        <p:spPr>
          <a:xfrm>
            <a:off x="833665" y="348863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GREAT BRITAIN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BE9CE9-6227-4B17-9198-FA558EF421FC}"/>
              </a:ext>
            </a:extLst>
          </p:cNvPr>
          <p:cNvSpPr txBox="1"/>
          <p:nvPr/>
        </p:nvSpPr>
        <p:spPr>
          <a:xfrm>
            <a:off x="842735" y="410679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64,769,452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EE2E55-61B8-4D19-BF10-55725689DFD2}"/>
              </a:ext>
            </a:extLst>
          </p:cNvPr>
          <p:cNvSpPr txBox="1"/>
          <p:nvPr/>
        </p:nvSpPr>
        <p:spPr>
          <a:xfrm>
            <a:off x="833665" y="472495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1908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9CE056-6B8F-41F3-BAA8-4F554A938569}"/>
              </a:ext>
            </a:extLst>
          </p:cNvPr>
          <p:cNvSpPr txBox="1"/>
          <p:nvPr/>
        </p:nvSpPr>
        <p:spPr>
          <a:xfrm>
            <a:off x="833665" y="532765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68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8125F8-96CF-4FC0-98DE-2AAB51C29162}"/>
              </a:ext>
            </a:extLst>
          </p:cNvPr>
          <p:cNvSpPr txBox="1"/>
          <p:nvPr/>
        </p:nvSpPr>
        <p:spPr>
          <a:xfrm>
            <a:off x="825955" y="593034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2212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E472A2-D02A-408D-8D4C-AE80E0B427B1}"/>
              </a:ext>
            </a:extLst>
          </p:cNvPr>
          <p:cNvSpPr txBox="1">
            <a:spLocks/>
          </p:cNvSpPr>
          <p:nvPr/>
        </p:nvSpPr>
        <p:spPr>
          <a:xfrm>
            <a:off x="206477" y="282934"/>
            <a:ext cx="12270658" cy="4098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200" dirty="0">
                <a:solidFill>
                  <a:srgbClr val="002060"/>
                </a:solidFill>
                <a:latin typeface="Impact" panose="020B0806030902050204" pitchFamily="34" charset="0"/>
              </a:rPr>
              <a:t>ACTIVITIES</a:t>
            </a:r>
            <a:br>
              <a:rPr lang="en-GB" sz="15200" dirty="0">
                <a:solidFill>
                  <a:srgbClr val="002060"/>
                </a:solidFill>
                <a:latin typeface="Impact" panose="020B0806030902050204" pitchFamily="34" charset="0"/>
              </a:rPr>
            </a:br>
            <a:r>
              <a:rPr lang="en-GB" sz="15200" dirty="0">
                <a:solidFill>
                  <a:srgbClr val="002060"/>
                </a:solidFill>
                <a:latin typeface="Impact" panose="020B0806030902050204" pitchFamily="34" charset="0"/>
              </a:rPr>
              <a:t>FOR YOU…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745806B-D87F-46BB-960F-1ECEEC2C8A6D}"/>
              </a:ext>
            </a:extLst>
          </p:cNvPr>
          <p:cNvSpPr txBox="1">
            <a:spLocks/>
          </p:cNvSpPr>
          <p:nvPr/>
        </p:nvSpPr>
        <p:spPr>
          <a:xfrm>
            <a:off x="206477" y="162232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3E2ED3-D96A-4FFB-BB89-218B0BE85591}"/>
              </a:ext>
            </a:extLst>
          </p:cNvPr>
          <p:cNvSpPr txBox="1">
            <a:spLocks/>
          </p:cNvSpPr>
          <p:nvPr/>
        </p:nvSpPr>
        <p:spPr>
          <a:xfrm>
            <a:off x="206477" y="4129548"/>
            <a:ext cx="11562736" cy="2446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5400" dirty="0">
                <a:solidFill>
                  <a:srgbClr val="FF0000"/>
                </a:solidFill>
                <a:latin typeface="Impact" panose="020B0806030902050204" pitchFamily="34" charset="0"/>
              </a:rPr>
              <a:t>PRE-OLYMPIC QUALIFICATION </a:t>
            </a:r>
          </a:p>
          <a:p>
            <a:pPr marL="0" indent="0">
              <a:buNone/>
            </a:pPr>
            <a:r>
              <a:rPr lang="en-GB" sz="5400" dirty="0">
                <a:solidFill>
                  <a:srgbClr val="FF0000"/>
                </a:solidFill>
                <a:latin typeface="Impact" panose="020B0806030902050204" pitchFamily="34" charset="0"/>
              </a:rPr>
              <a:t>IS COMING TO NOTTINGHAM</a:t>
            </a:r>
          </a:p>
        </p:txBody>
      </p:sp>
    </p:spTree>
    <p:extLst>
      <p:ext uri="{BB962C8B-B14F-4D97-AF65-F5344CB8AC3E}">
        <p14:creationId xmlns:p14="http://schemas.microsoft.com/office/powerpoint/2010/main" val="2261119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87BA-6B15-46CA-8D2D-167ACF81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Impact" panose="020B0806030902050204" pitchFamily="34" charset="0"/>
              </a:rPr>
              <a:t>COUNTRY PROFILE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95D45-66AC-4A3F-9F20-B0685A7F8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44" t="25996" r="29513" b="10270"/>
          <a:stretch/>
        </p:blipFill>
        <p:spPr>
          <a:xfrm rot="714845">
            <a:off x="3519533" y="1619035"/>
            <a:ext cx="3516086" cy="5112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CD662B-366A-4F4E-8F8E-8358BD83E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44" t="25996" r="29513" b="10270"/>
          <a:stretch/>
        </p:blipFill>
        <p:spPr>
          <a:xfrm rot="21344473">
            <a:off x="683161" y="1548786"/>
            <a:ext cx="3516086" cy="511276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454F461-83F2-4AED-BF9A-25245D6DEDB0}"/>
              </a:ext>
            </a:extLst>
          </p:cNvPr>
          <p:cNvSpPr txBox="1">
            <a:spLocks/>
          </p:cNvSpPr>
          <p:nvPr/>
        </p:nvSpPr>
        <p:spPr>
          <a:xfrm>
            <a:off x="7525499" y="2159580"/>
            <a:ext cx="4666501" cy="418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800" dirty="0">
                <a:solidFill>
                  <a:srgbClr val="FF0000"/>
                </a:solidFill>
                <a:latin typeface="Impact" panose="020B0806030902050204" pitchFamily="34" charset="0"/>
              </a:rPr>
              <a:t>Research one of the countries competing in Nottingham and complete a country profile</a:t>
            </a:r>
          </a:p>
        </p:txBody>
      </p:sp>
    </p:spTree>
    <p:extLst>
      <p:ext uri="{BB962C8B-B14F-4D97-AF65-F5344CB8AC3E}">
        <p14:creationId xmlns:p14="http://schemas.microsoft.com/office/powerpoint/2010/main" val="3057801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CF876-7333-41AD-9E8E-2FF89A9E9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Impact" panose="020B0806030902050204" pitchFamily="34" charset="0"/>
              </a:rPr>
              <a:t>SHOW YOUR SUPPORT</a:t>
            </a:r>
            <a:endParaRPr lang="en-GB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303A51A-5E57-4137-9137-772F892B2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64A620E-95C5-470B-8C24-A8190EAE2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16051"/>
              </p:ext>
            </p:extLst>
          </p:nvPr>
        </p:nvGraphicFramePr>
        <p:xfrm>
          <a:off x="838200" y="2136925"/>
          <a:ext cx="7051964" cy="2867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1964">
                  <a:extLst>
                    <a:ext uri="{9D8B030D-6E8A-4147-A177-3AD203B41FA5}">
                      <a16:colId xmlns:a16="http://schemas.microsoft.com/office/drawing/2014/main" val="1758523244"/>
                    </a:ext>
                  </a:extLst>
                </a:gridCol>
              </a:tblGrid>
              <a:tr h="4779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479933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240541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617865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665343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732168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25263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48E536E-5970-40A5-B6C6-0F20E48F3450}"/>
              </a:ext>
            </a:extLst>
          </p:cNvPr>
          <p:cNvSpPr/>
          <p:nvPr/>
        </p:nvSpPr>
        <p:spPr>
          <a:xfrm>
            <a:off x="838200" y="1690688"/>
            <a:ext cx="1068697" cy="883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 descr="Image result for twitter logo">
            <a:extLst>
              <a:ext uri="{FF2B5EF4-FFF2-40B4-BE49-F238E27FC236}">
                <a16:creationId xmlns:a16="http://schemas.microsoft.com/office/drawing/2014/main" id="{E4F1B287-4AF5-4B9F-B130-51CCE7613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7636"/>
          <a:stretch/>
        </p:blipFill>
        <p:spPr bwMode="auto">
          <a:xfrm>
            <a:off x="983673" y="1770346"/>
            <a:ext cx="777750" cy="80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158880D-780D-4A4F-8D7D-3E20AAFE057F}"/>
              </a:ext>
            </a:extLst>
          </p:cNvPr>
          <p:cNvSpPr/>
          <p:nvPr/>
        </p:nvSpPr>
        <p:spPr>
          <a:xfrm>
            <a:off x="838200" y="1690688"/>
            <a:ext cx="7051964" cy="3823855"/>
          </a:xfrm>
          <a:prstGeom prst="wedgeRoundRectCallout">
            <a:avLst>
              <a:gd name="adj1" fmla="val -48731"/>
              <a:gd name="adj2" fmla="val 69384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74826F-D859-4D70-97A2-58D1BF96151E}"/>
              </a:ext>
            </a:extLst>
          </p:cNvPr>
          <p:cNvSpPr txBox="1"/>
          <p:nvPr/>
        </p:nvSpPr>
        <p:spPr>
          <a:xfrm>
            <a:off x="1906896" y="1756491"/>
            <a:ext cx="3394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@</a:t>
            </a:r>
            <a:r>
              <a:rPr lang="en-GB" sz="2400" b="1" dirty="0" err="1"/>
              <a:t>TeamGBicehockey</a:t>
            </a:r>
            <a:endParaRPr lang="en-GB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22BE6-30CE-4F5C-95C5-832B351A35F9}"/>
              </a:ext>
            </a:extLst>
          </p:cNvPr>
          <p:cNvSpPr txBox="1"/>
          <p:nvPr/>
        </p:nvSpPr>
        <p:spPr>
          <a:xfrm>
            <a:off x="5190423" y="4999923"/>
            <a:ext cx="235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#DARETODREAM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7766113-31C0-4A60-9A9C-DA7DF2509B7A}"/>
              </a:ext>
            </a:extLst>
          </p:cNvPr>
          <p:cNvSpPr txBox="1">
            <a:spLocks/>
          </p:cNvSpPr>
          <p:nvPr/>
        </p:nvSpPr>
        <p:spPr>
          <a:xfrm>
            <a:off x="8035637" y="2159580"/>
            <a:ext cx="4156363" cy="418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800" dirty="0">
                <a:solidFill>
                  <a:srgbClr val="FF0000"/>
                </a:solidFill>
                <a:latin typeface="Impact" panose="020B0806030902050204" pitchFamily="34" charset="0"/>
              </a:rPr>
              <a:t>Write a message of support to the Team GB Ice Hockey Players</a:t>
            </a:r>
          </a:p>
        </p:txBody>
      </p:sp>
    </p:spTree>
    <p:extLst>
      <p:ext uri="{BB962C8B-B14F-4D97-AF65-F5344CB8AC3E}">
        <p14:creationId xmlns:p14="http://schemas.microsoft.com/office/powerpoint/2010/main" val="276663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196</Words>
  <Application>Microsoft Office PowerPoint</Application>
  <PresentationFormat>Widescreen</PresentationFormat>
  <Paragraphs>70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Impact</vt:lpstr>
      <vt:lpstr>Wingdings</vt:lpstr>
      <vt:lpstr>Office Theme</vt:lpstr>
      <vt:lpstr>“DARE TO DREAM”</vt:lpstr>
      <vt:lpstr>REACHING THE OLYMPICS</vt:lpstr>
      <vt:lpstr>PowerPoint Presentation</vt:lpstr>
      <vt:lpstr>PowerPoint Presentation</vt:lpstr>
      <vt:lpstr>TEAM GB CHARACTERISTICS</vt:lpstr>
      <vt:lpstr>COMPETING TEAMS - NOTTINGHAM</vt:lpstr>
      <vt:lpstr>PowerPoint Presentation</vt:lpstr>
      <vt:lpstr>COUNTRY PROFILE</vt:lpstr>
      <vt:lpstr>SHOW YOUR SUPPORT</vt:lpstr>
      <vt:lpstr>BUILD YOUR TEAM</vt:lpstr>
      <vt:lpstr>STREET HOCKEY LESSON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“DARE TO DREAM”</dc:title>
  <dc:creator>Ryan Rathbone</dc:creator>
  <cp:lastModifiedBy>Matt Bradbury</cp:lastModifiedBy>
  <cp:revision>44</cp:revision>
  <dcterms:created xsi:type="dcterms:W3CDTF">2019-09-17T14:21:19Z</dcterms:created>
  <dcterms:modified xsi:type="dcterms:W3CDTF">2020-01-17T16:44:51Z</dcterms:modified>
</cp:coreProperties>
</file>